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823D0-BB2A-4F8A-9FE3-D1EE788B8C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B6A754-0692-4501-B5D3-D71322529DA6}">
      <dgm:prSet phldrT="[Text]" custT="1"/>
      <dgm:spPr/>
      <dgm:t>
        <a:bodyPr/>
        <a:lstStyle/>
        <a:p>
          <a:r>
            <a:rPr lang="en-US" sz="2000" dirty="0" err="1" smtClean="0"/>
            <a:t>Rửa</a:t>
          </a:r>
          <a:r>
            <a:rPr lang="en-US" sz="2000" dirty="0" smtClean="0"/>
            <a:t> </a:t>
          </a:r>
          <a:r>
            <a:rPr lang="en-US" sz="2000" dirty="0" err="1" smtClean="0"/>
            <a:t>tay</a:t>
          </a:r>
          <a:r>
            <a:rPr lang="en-US" sz="2000" dirty="0" smtClean="0"/>
            <a:t> </a:t>
          </a:r>
          <a:r>
            <a:rPr lang="en-US" sz="2000" dirty="0" err="1" smtClean="0"/>
            <a:t>thường</a:t>
          </a:r>
          <a:r>
            <a:rPr lang="en-US" sz="2000" dirty="0" smtClean="0"/>
            <a:t> </a:t>
          </a:r>
          <a:r>
            <a:rPr lang="en-US" sz="2000" dirty="0" err="1" smtClean="0"/>
            <a:t>xuyên</a:t>
          </a:r>
          <a:r>
            <a:rPr lang="en-US" sz="2000" dirty="0" smtClean="0"/>
            <a:t> </a:t>
          </a:r>
          <a:r>
            <a:rPr lang="en-US" sz="2000" dirty="0" err="1" smtClean="0"/>
            <a:t>bằng</a:t>
          </a:r>
          <a:r>
            <a:rPr lang="en-US" sz="2000" dirty="0" smtClean="0"/>
            <a:t> </a:t>
          </a:r>
          <a:r>
            <a:rPr lang="en-US" sz="2000" dirty="0" err="1" smtClean="0"/>
            <a:t>xà</a:t>
          </a:r>
          <a:r>
            <a:rPr lang="en-US" sz="2000" dirty="0" smtClean="0"/>
            <a:t> </a:t>
          </a:r>
          <a:r>
            <a:rPr lang="en-US" sz="2000" dirty="0" err="1" smtClean="0"/>
            <a:t>phòng</a:t>
          </a:r>
          <a:r>
            <a:rPr lang="en-US" sz="2000" dirty="0" smtClean="0"/>
            <a:t> </a:t>
          </a:r>
          <a:r>
            <a:rPr lang="en-US" sz="2000" dirty="0" err="1" smtClean="0"/>
            <a:t>hoặc</a:t>
          </a:r>
          <a:r>
            <a:rPr lang="en-US" sz="2000" dirty="0" smtClean="0"/>
            <a:t> dung </a:t>
          </a:r>
          <a:r>
            <a:rPr lang="en-US" sz="2000" dirty="0" err="1" smtClean="0"/>
            <a:t>dịch</a:t>
          </a:r>
          <a:r>
            <a:rPr lang="en-US" sz="2000" dirty="0" smtClean="0"/>
            <a:t> </a:t>
          </a:r>
          <a:r>
            <a:rPr lang="en-US" sz="2000" dirty="0" err="1" smtClean="0"/>
            <a:t>sát</a:t>
          </a:r>
          <a:r>
            <a:rPr lang="en-US" sz="2000" dirty="0" smtClean="0"/>
            <a:t> </a:t>
          </a:r>
          <a:r>
            <a:rPr lang="en-US" sz="2000" dirty="0" err="1" smtClean="0"/>
            <a:t>khuẩn</a:t>
          </a:r>
          <a:r>
            <a:rPr lang="en-US" sz="2000" dirty="0" smtClean="0"/>
            <a:t> </a:t>
          </a:r>
          <a:r>
            <a:rPr lang="en-US" sz="2000" dirty="0" err="1" smtClean="0"/>
            <a:t>có</a:t>
          </a:r>
          <a:r>
            <a:rPr lang="en-US" sz="2000" dirty="0" smtClean="0"/>
            <a:t> </a:t>
          </a:r>
          <a:r>
            <a:rPr lang="en-US" sz="2000" dirty="0" err="1" smtClean="0"/>
            <a:t>cồn</a:t>
          </a:r>
          <a:endParaRPr lang="en-US" sz="2000" dirty="0"/>
        </a:p>
      </dgm:t>
    </dgm:pt>
    <dgm:pt modelId="{A88FE4A4-2370-4B92-94B0-C48A7A476F3C}" type="parTrans" cxnId="{2513145A-BCC8-493A-94F7-AC15903BE7E4}">
      <dgm:prSet/>
      <dgm:spPr/>
      <dgm:t>
        <a:bodyPr/>
        <a:lstStyle/>
        <a:p>
          <a:endParaRPr lang="en-US"/>
        </a:p>
      </dgm:t>
    </dgm:pt>
    <dgm:pt modelId="{1623E4D9-2884-4A43-B4A4-6D6DB43FB227}" type="sibTrans" cxnId="{2513145A-BCC8-493A-94F7-AC15903BE7E4}">
      <dgm:prSet/>
      <dgm:spPr/>
      <dgm:t>
        <a:bodyPr/>
        <a:lstStyle/>
        <a:p>
          <a:endParaRPr lang="en-US"/>
        </a:p>
      </dgm:t>
    </dgm:pt>
    <dgm:pt modelId="{DC407A20-7250-499B-BFED-6E1BCFB0B943}">
      <dgm:prSet phldrT="[Text]" custT="1"/>
      <dgm:spPr/>
      <dgm:t>
        <a:bodyPr/>
        <a:lstStyle/>
        <a:p>
          <a:r>
            <a:rPr lang="en-US" sz="2000" dirty="0" err="1" smtClean="0"/>
            <a:t>Tránh</a:t>
          </a:r>
          <a:r>
            <a:rPr lang="en-US" sz="2000" dirty="0" smtClean="0"/>
            <a:t> </a:t>
          </a:r>
          <a:r>
            <a:rPr lang="en-US" sz="2000" dirty="0" err="1" smtClean="0"/>
            <a:t>chạm</a:t>
          </a:r>
          <a:r>
            <a:rPr lang="en-US" sz="2000" dirty="0" smtClean="0"/>
            <a:t> </a:t>
          </a:r>
          <a:r>
            <a:rPr lang="en-US" sz="2000" dirty="0" err="1" smtClean="0"/>
            <a:t>tay</a:t>
          </a:r>
          <a:r>
            <a:rPr lang="en-US" sz="2000" dirty="0" smtClean="0"/>
            <a:t> </a:t>
          </a:r>
          <a:r>
            <a:rPr lang="en-US" sz="2000" dirty="0" err="1" smtClean="0"/>
            <a:t>vào</a:t>
          </a:r>
          <a:r>
            <a:rPr lang="en-US" sz="2000" dirty="0" smtClean="0"/>
            <a:t> </a:t>
          </a:r>
          <a:r>
            <a:rPr lang="en-US" sz="2000" dirty="0" err="1" smtClean="0"/>
            <a:t>mắt</a:t>
          </a:r>
          <a:r>
            <a:rPr lang="en-US" sz="2000" dirty="0" smtClean="0"/>
            <a:t>, </a:t>
          </a:r>
          <a:r>
            <a:rPr lang="en-US" sz="2000" dirty="0" err="1" smtClean="0"/>
            <a:t>mũi</a:t>
          </a:r>
          <a:r>
            <a:rPr lang="en-US" sz="2000" dirty="0" smtClean="0"/>
            <a:t>, </a:t>
          </a:r>
          <a:r>
            <a:rPr lang="en-US" sz="2000" dirty="0" err="1" smtClean="0"/>
            <a:t>miệng</a:t>
          </a:r>
          <a:endParaRPr lang="en-US" sz="2000" dirty="0"/>
        </a:p>
      </dgm:t>
    </dgm:pt>
    <dgm:pt modelId="{BDBE0052-E86F-4D8B-A55C-EE62454A4B58}" type="parTrans" cxnId="{B992813E-935B-4577-9245-38DB6535FBB9}">
      <dgm:prSet/>
      <dgm:spPr/>
      <dgm:t>
        <a:bodyPr/>
        <a:lstStyle/>
        <a:p>
          <a:endParaRPr lang="en-US"/>
        </a:p>
      </dgm:t>
    </dgm:pt>
    <dgm:pt modelId="{C08BA667-DA9C-48AA-9643-B13C8C7D4FEB}" type="sibTrans" cxnId="{B992813E-935B-4577-9245-38DB6535FBB9}">
      <dgm:prSet/>
      <dgm:spPr/>
      <dgm:t>
        <a:bodyPr/>
        <a:lstStyle/>
        <a:p>
          <a:endParaRPr lang="en-US"/>
        </a:p>
      </dgm:t>
    </dgm:pt>
    <dgm:pt modelId="{4D5AE0B9-A34B-4FFE-96A0-3D41F4C4B24E}">
      <dgm:prSet phldrT="[Text]" custT="1"/>
      <dgm:spPr/>
      <dgm:t>
        <a:bodyPr/>
        <a:lstStyle/>
        <a:p>
          <a:r>
            <a:rPr lang="en-US" sz="2000" dirty="0" err="1" smtClean="0"/>
            <a:t>Khi</a:t>
          </a:r>
          <a:r>
            <a:rPr lang="en-US" sz="2000" dirty="0" smtClean="0"/>
            <a:t> ho </a:t>
          </a:r>
          <a:r>
            <a:rPr lang="en-US" sz="2000" dirty="0" err="1" smtClean="0"/>
            <a:t>hoặc</a:t>
          </a:r>
          <a:r>
            <a:rPr lang="en-US" sz="2000" dirty="0" smtClean="0"/>
            <a:t> </a:t>
          </a:r>
          <a:r>
            <a:rPr lang="en-US" sz="2000" dirty="0" err="1" smtClean="0"/>
            <a:t>hắt</a:t>
          </a:r>
          <a:r>
            <a:rPr lang="en-US" sz="2000" dirty="0" smtClean="0"/>
            <a:t> </a:t>
          </a:r>
          <a:r>
            <a:rPr lang="en-US" sz="2000" dirty="0" err="1" smtClean="0"/>
            <a:t>hơi</a:t>
          </a:r>
          <a:r>
            <a:rPr lang="en-US" sz="2000" dirty="0" smtClean="0"/>
            <a:t>, </a:t>
          </a:r>
          <a:r>
            <a:rPr lang="en-US" sz="2000" dirty="0" err="1" smtClean="0"/>
            <a:t>hãy</a:t>
          </a:r>
          <a:r>
            <a:rPr lang="en-US" sz="2000" dirty="0" smtClean="0"/>
            <a:t> </a:t>
          </a:r>
          <a:r>
            <a:rPr lang="en-US" sz="2000" dirty="0" err="1" smtClean="0"/>
            <a:t>che</a:t>
          </a:r>
          <a:r>
            <a:rPr lang="en-US" sz="2000" dirty="0" smtClean="0"/>
            <a:t> </a:t>
          </a:r>
          <a:r>
            <a:rPr lang="en-US" sz="2000" dirty="0" err="1" smtClean="0"/>
            <a:t>miệng</a:t>
          </a:r>
          <a:r>
            <a:rPr lang="en-US" sz="2000" dirty="0" smtClean="0"/>
            <a:t> </a:t>
          </a:r>
          <a:r>
            <a:rPr lang="en-US" sz="2000" dirty="0" err="1" smtClean="0"/>
            <a:t>và</a:t>
          </a:r>
          <a:r>
            <a:rPr lang="en-US" sz="2000" dirty="0" smtClean="0"/>
            <a:t> </a:t>
          </a:r>
          <a:r>
            <a:rPr lang="en-US" sz="2000" dirty="0" err="1" smtClean="0"/>
            <a:t>mũi</a:t>
          </a:r>
          <a:r>
            <a:rPr lang="en-US" sz="2000" dirty="0" smtClean="0"/>
            <a:t> </a:t>
          </a:r>
          <a:r>
            <a:rPr lang="en-US" sz="2000" dirty="0" err="1" smtClean="0"/>
            <a:t>bằng</a:t>
          </a:r>
          <a:r>
            <a:rPr lang="en-US" sz="2000" dirty="0" smtClean="0"/>
            <a:t> </a:t>
          </a:r>
          <a:r>
            <a:rPr lang="en-US" sz="2000" dirty="0" err="1" smtClean="0"/>
            <a:t>khủyu</a:t>
          </a:r>
          <a:r>
            <a:rPr lang="en-US" sz="2000" dirty="0" smtClean="0"/>
            <a:t> </a:t>
          </a:r>
          <a:r>
            <a:rPr lang="en-US" sz="2000" dirty="0" err="1" smtClean="0"/>
            <a:t>tay</a:t>
          </a:r>
          <a:r>
            <a:rPr lang="en-US" sz="2000" dirty="0" smtClean="0"/>
            <a:t> </a:t>
          </a:r>
          <a:r>
            <a:rPr lang="en-US" sz="2000" dirty="0" err="1" smtClean="0"/>
            <a:t>áo</a:t>
          </a:r>
          <a:r>
            <a:rPr lang="en-US" sz="2000" dirty="0" smtClean="0"/>
            <a:t> </a:t>
          </a:r>
          <a:r>
            <a:rPr lang="en-US" sz="2000" dirty="0" err="1" smtClean="0"/>
            <a:t>hoặc</a:t>
          </a:r>
          <a:r>
            <a:rPr lang="en-US" sz="2000" dirty="0" smtClean="0"/>
            <a:t> </a:t>
          </a:r>
          <a:r>
            <a:rPr lang="en-US" sz="2000" dirty="0" err="1" smtClean="0"/>
            <a:t>khăn</a:t>
          </a:r>
          <a:r>
            <a:rPr lang="en-US" sz="2000" dirty="0" smtClean="0"/>
            <a:t> </a:t>
          </a:r>
          <a:r>
            <a:rPr lang="en-US" sz="2000" dirty="0" err="1" smtClean="0"/>
            <a:t>giấy</a:t>
          </a:r>
          <a:r>
            <a:rPr lang="en-US" sz="2000" dirty="0" smtClean="0"/>
            <a:t> - </a:t>
          </a:r>
          <a:r>
            <a:rPr lang="en-US" sz="2000" dirty="0" err="1" smtClean="0"/>
            <a:t>bỏ</a:t>
          </a:r>
          <a:r>
            <a:rPr lang="en-US" sz="2000" dirty="0" smtClean="0"/>
            <a:t> </a:t>
          </a:r>
          <a:r>
            <a:rPr lang="en-US" sz="2000" dirty="0" err="1" smtClean="0"/>
            <a:t>ngay</a:t>
          </a:r>
          <a:r>
            <a:rPr lang="en-US" sz="2000" dirty="0" smtClean="0"/>
            <a:t> </a:t>
          </a:r>
          <a:r>
            <a:rPr lang="en-US" sz="2000" dirty="0" err="1" smtClean="0"/>
            <a:t>vào</a:t>
          </a:r>
          <a:r>
            <a:rPr lang="en-US" sz="2000" dirty="0" smtClean="0"/>
            <a:t> </a:t>
          </a:r>
          <a:r>
            <a:rPr lang="en-US" sz="2000" dirty="0" err="1" smtClean="0"/>
            <a:t>thùng</a:t>
          </a:r>
          <a:r>
            <a:rPr lang="en-US" sz="2000" dirty="0" smtClean="0"/>
            <a:t> </a:t>
          </a:r>
          <a:r>
            <a:rPr lang="en-US" sz="2000" dirty="0" err="1" smtClean="0"/>
            <a:t>rác</a:t>
          </a:r>
          <a:r>
            <a:rPr lang="en-US" sz="2000" dirty="0" smtClean="0"/>
            <a:t> </a:t>
          </a:r>
          <a:r>
            <a:rPr lang="en-US" sz="2000" dirty="0" err="1" smtClean="0"/>
            <a:t>sau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/>
            <a:t>sử</a:t>
          </a:r>
          <a:r>
            <a:rPr lang="en-US" sz="2000" dirty="0" smtClean="0"/>
            <a:t> </a:t>
          </a:r>
          <a:r>
            <a:rPr lang="en-US" sz="2000" dirty="0" err="1" smtClean="0"/>
            <a:t>dụng</a:t>
          </a:r>
          <a:r>
            <a:rPr lang="en-US" sz="2000" dirty="0" smtClean="0"/>
            <a:t> </a:t>
          </a:r>
          <a:r>
            <a:rPr lang="en-US" sz="2000" dirty="0" err="1" smtClean="0"/>
            <a:t>và</a:t>
          </a:r>
          <a:r>
            <a:rPr lang="en-US" sz="2000" dirty="0" smtClean="0"/>
            <a:t> </a:t>
          </a:r>
          <a:r>
            <a:rPr lang="en-US" sz="2000" dirty="0" err="1" smtClean="0"/>
            <a:t>rửa</a:t>
          </a:r>
          <a:r>
            <a:rPr lang="en-US" sz="2000" dirty="0" smtClean="0"/>
            <a:t> </a:t>
          </a:r>
          <a:r>
            <a:rPr lang="en-US" sz="2000" dirty="0" err="1" smtClean="0"/>
            <a:t>sạch</a:t>
          </a:r>
          <a:r>
            <a:rPr lang="en-US" sz="2000" dirty="0" smtClean="0"/>
            <a:t> </a:t>
          </a:r>
          <a:r>
            <a:rPr lang="en-US" sz="2000" dirty="0" err="1" smtClean="0"/>
            <a:t>tay</a:t>
          </a:r>
          <a:endParaRPr lang="en-US" sz="2000" dirty="0"/>
        </a:p>
      </dgm:t>
    </dgm:pt>
    <dgm:pt modelId="{C6466BB0-1C6E-4451-81ED-8A6BF004B88A}" type="parTrans" cxnId="{4A918791-5275-413F-A296-21B5002130A0}">
      <dgm:prSet/>
      <dgm:spPr/>
      <dgm:t>
        <a:bodyPr/>
        <a:lstStyle/>
        <a:p>
          <a:endParaRPr lang="en-US"/>
        </a:p>
      </dgm:t>
    </dgm:pt>
    <dgm:pt modelId="{BF33F8E7-125F-4048-A727-371A535412BD}" type="sibTrans" cxnId="{4A918791-5275-413F-A296-21B5002130A0}">
      <dgm:prSet/>
      <dgm:spPr/>
      <dgm:t>
        <a:bodyPr/>
        <a:lstStyle/>
        <a:p>
          <a:endParaRPr lang="en-US"/>
        </a:p>
      </dgm:t>
    </dgm:pt>
    <dgm:pt modelId="{98F88D49-9E2F-4C7E-BC45-DE422AEBE8FA}">
      <dgm:prSet custT="1"/>
      <dgm:spPr/>
      <dgm:t>
        <a:bodyPr/>
        <a:lstStyle/>
        <a:p>
          <a:r>
            <a:rPr lang="en-US" sz="2000" smtClean="0"/>
            <a:t>Súc miệng bằng dung dịch sát khuẩn họng hoặc nước muối sinh lý</a:t>
          </a:r>
          <a:endParaRPr lang="en-SG" sz="2000"/>
        </a:p>
      </dgm:t>
    </dgm:pt>
    <dgm:pt modelId="{A3F4FB35-7FB7-43C6-B672-F505931AEF79}" type="parTrans" cxnId="{A1D7E7E1-78D4-4C89-A435-18BAEB55796E}">
      <dgm:prSet/>
      <dgm:spPr/>
      <dgm:t>
        <a:bodyPr/>
        <a:lstStyle/>
        <a:p>
          <a:endParaRPr lang="en-US"/>
        </a:p>
      </dgm:t>
    </dgm:pt>
    <dgm:pt modelId="{D7883099-B215-46EF-9E89-48088396453A}" type="sibTrans" cxnId="{A1D7E7E1-78D4-4C89-A435-18BAEB55796E}">
      <dgm:prSet/>
      <dgm:spPr/>
      <dgm:t>
        <a:bodyPr/>
        <a:lstStyle/>
        <a:p>
          <a:endParaRPr lang="en-US"/>
        </a:p>
      </dgm:t>
    </dgm:pt>
    <dgm:pt modelId="{E090A974-3388-434E-8020-3C6B1453E1AF}">
      <dgm:prSet custT="1"/>
      <dgm:spPr/>
      <dgm:t>
        <a:bodyPr/>
        <a:lstStyle/>
        <a:p>
          <a:r>
            <a:rPr lang="en-US" sz="2000" smtClean="0"/>
            <a:t>Tránh tiếp xúc gần với người bị sốt hoặc ho</a:t>
          </a:r>
          <a:endParaRPr lang="en-SG" sz="2000"/>
        </a:p>
      </dgm:t>
    </dgm:pt>
    <dgm:pt modelId="{7A22881F-2A47-43CA-91B2-CD41624D9032}" type="parTrans" cxnId="{F40F80AB-9680-486E-82B9-817597068961}">
      <dgm:prSet/>
      <dgm:spPr/>
      <dgm:t>
        <a:bodyPr/>
        <a:lstStyle/>
        <a:p>
          <a:endParaRPr lang="en-US"/>
        </a:p>
      </dgm:t>
    </dgm:pt>
    <dgm:pt modelId="{E3AED03A-A4A5-4E9D-BBE7-4B8189120AF4}" type="sibTrans" cxnId="{F40F80AB-9680-486E-82B9-817597068961}">
      <dgm:prSet/>
      <dgm:spPr/>
      <dgm:t>
        <a:bodyPr/>
        <a:lstStyle/>
        <a:p>
          <a:endParaRPr lang="en-US"/>
        </a:p>
      </dgm:t>
    </dgm:pt>
    <dgm:pt modelId="{9B88CA88-DB74-4971-AC13-823112459C86}">
      <dgm:prSet custT="1"/>
      <dgm:spPr/>
      <dgm:t>
        <a:bodyPr/>
        <a:lstStyle/>
        <a:p>
          <a:r>
            <a:rPr lang="en-US" sz="2000" smtClean="0"/>
            <a:t>Hạn chế đến nơi tụ tập đông người</a:t>
          </a:r>
          <a:endParaRPr lang="en-SG" sz="2000"/>
        </a:p>
      </dgm:t>
    </dgm:pt>
    <dgm:pt modelId="{47CAE335-85AB-45F0-8060-255F042AC472}" type="parTrans" cxnId="{F087238F-2C46-45D5-8363-3C31C09D25A1}">
      <dgm:prSet/>
      <dgm:spPr/>
      <dgm:t>
        <a:bodyPr/>
        <a:lstStyle/>
        <a:p>
          <a:endParaRPr lang="en-US"/>
        </a:p>
      </dgm:t>
    </dgm:pt>
    <dgm:pt modelId="{79582D35-E777-431F-94C0-210EBD487E84}" type="sibTrans" cxnId="{F087238F-2C46-45D5-8363-3C31C09D25A1}">
      <dgm:prSet/>
      <dgm:spPr/>
      <dgm:t>
        <a:bodyPr/>
        <a:lstStyle/>
        <a:p>
          <a:endParaRPr lang="en-US"/>
        </a:p>
      </dgm:t>
    </dgm:pt>
    <dgm:pt modelId="{D4FE07A9-6567-4742-93E1-8D9BF5E330BD}">
      <dgm:prSet custT="1"/>
      <dgm:spPr/>
      <dgm:t>
        <a:bodyPr/>
        <a:lstStyle/>
        <a:p>
          <a:r>
            <a:rPr lang="en-US" sz="2000" smtClean="0"/>
            <a:t>Nếu bị sốt, ho, khó thở nên mang khẩu trang, hạn chế tiếp xúc với người khác và nên đi khám bệnh tại các cơ sở y tế</a:t>
          </a:r>
          <a:endParaRPr lang="en-SG" sz="2000"/>
        </a:p>
      </dgm:t>
    </dgm:pt>
    <dgm:pt modelId="{9B27C017-5897-4099-BA53-5948F98E5FEE}" type="parTrans" cxnId="{5AE91DF6-A94A-4F56-AFE5-58AA1A632AFA}">
      <dgm:prSet/>
      <dgm:spPr/>
      <dgm:t>
        <a:bodyPr/>
        <a:lstStyle/>
        <a:p>
          <a:endParaRPr lang="en-US"/>
        </a:p>
      </dgm:t>
    </dgm:pt>
    <dgm:pt modelId="{B5236408-891A-444B-8C74-41ABA2A67977}" type="sibTrans" cxnId="{5AE91DF6-A94A-4F56-AFE5-58AA1A632AFA}">
      <dgm:prSet/>
      <dgm:spPr/>
      <dgm:t>
        <a:bodyPr/>
        <a:lstStyle/>
        <a:p>
          <a:endParaRPr lang="en-US"/>
        </a:p>
      </dgm:t>
    </dgm:pt>
    <dgm:pt modelId="{8ECA2A39-DBF1-4319-B559-A91A187D6670}" type="pres">
      <dgm:prSet presAssocID="{658823D0-BB2A-4F8A-9FE3-D1EE788B8C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FABDC-B67E-41EC-B23B-F5ED09178720}" type="pres">
      <dgm:prSet presAssocID="{C8B6A754-0692-4501-B5D3-D71322529DA6}" presName="parentLin" presStyleCnt="0"/>
      <dgm:spPr/>
    </dgm:pt>
    <dgm:pt modelId="{E5A731E5-542C-4808-A6F4-888F20C5EFEF}" type="pres">
      <dgm:prSet presAssocID="{C8B6A754-0692-4501-B5D3-D71322529DA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067F9BF-94A6-426B-B786-BEC0A52FC59C}" type="pres">
      <dgm:prSet presAssocID="{C8B6A754-0692-4501-B5D3-D71322529DA6}" presName="parentText" presStyleLbl="node1" presStyleIdx="0" presStyleCnt="7" custScaleX="123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7DCF3-F8C7-4FFE-B167-298F34245637}" type="pres">
      <dgm:prSet presAssocID="{C8B6A754-0692-4501-B5D3-D71322529DA6}" presName="negativeSpace" presStyleCnt="0"/>
      <dgm:spPr/>
    </dgm:pt>
    <dgm:pt modelId="{454D9FAA-184C-4041-BB12-88FC356B986C}" type="pres">
      <dgm:prSet presAssocID="{C8B6A754-0692-4501-B5D3-D71322529DA6}" presName="childText" presStyleLbl="conFgAcc1" presStyleIdx="0" presStyleCnt="7">
        <dgm:presLayoutVars>
          <dgm:bulletEnabled val="1"/>
        </dgm:presLayoutVars>
      </dgm:prSet>
      <dgm:spPr/>
    </dgm:pt>
    <dgm:pt modelId="{F52828D6-0B49-4C7C-8B04-6FF217BCE416}" type="pres">
      <dgm:prSet presAssocID="{1623E4D9-2884-4A43-B4A4-6D6DB43FB227}" presName="spaceBetweenRectangles" presStyleCnt="0"/>
      <dgm:spPr/>
    </dgm:pt>
    <dgm:pt modelId="{7979B02F-D6FE-4AB7-9957-5CAF54DF9A71}" type="pres">
      <dgm:prSet presAssocID="{DC407A20-7250-499B-BFED-6E1BCFB0B943}" presName="parentLin" presStyleCnt="0"/>
      <dgm:spPr/>
    </dgm:pt>
    <dgm:pt modelId="{5F791132-21C8-4943-9054-7D5D43FB30CE}" type="pres">
      <dgm:prSet presAssocID="{DC407A20-7250-499B-BFED-6E1BCFB0B94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23637EFB-8236-445A-89DA-CBB25167E256}" type="pres">
      <dgm:prSet presAssocID="{DC407A20-7250-499B-BFED-6E1BCFB0B943}" presName="parentText" presStyleLbl="node1" presStyleIdx="1" presStyleCnt="7" custScaleX="123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21F25-3EC1-43D2-8FB0-D2C1EE25B1F8}" type="pres">
      <dgm:prSet presAssocID="{DC407A20-7250-499B-BFED-6E1BCFB0B943}" presName="negativeSpace" presStyleCnt="0"/>
      <dgm:spPr/>
    </dgm:pt>
    <dgm:pt modelId="{D327161E-A2CE-48BF-8B9B-74526B14ACA9}" type="pres">
      <dgm:prSet presAssocID="{DC407A20-7250-499B-BFED-6E1BCFB0B943}" presName="childText" presStyleLbl="conFgAcc1" presStyleIdx="1" presStyleCnt="7">
        <dgm:presLayoutVars>
          <dgm:bulletEnabled val="1"/>
        </dgm:presLayoutVars>
      </dgm:prSet>
      <dgm:spPr/>
    </dgm:pt>
    <dgm:pt modelId="{E0BE484C-97A3-4A03-A52E-3EF3AD46086E}" type="pres">
      <dgm:prSet presAssocID="{C08BA667-DA9C-48AA-9643-B13C8C7D4FEB}" presName="spaceBetweenRectangles" presStyleCnt="0"/>
      <dgm:spPr/>
    </dgm:pt>
    <dgm:pt modelId="{50D90616-7019-4E6F-B72A-85532F0F0CDC}" type="pres">
      <dgm:prSet presAssocID="{4D5AE0B9-A34B-4FFE-96A0-3D41F4C4B24E}" presName="parentLin" presStyleCnt="0"/>
      <dgm:spPr/>
    </dgm:pt>
    <dgm:pt modelId="{F3668936-F608-450B-B3DD-A441DBB85346}" type="pres">
      <dgm:prSet presAssocID="{4D5AE0B9-A34B-4FFE-96A0-3D41F4C4B24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5E7915C1-D8FE-4CC7-9744-823C23041CFB}" type="pres">
      <dgm:prSet presAssocID="{4D5AE0B9-A34B-4FFE-96A0-3D41F4C4B24E}" presName="parentText" presStyleLbl="node1" presStyleIdx="2" presStyleCnt="7" custScaleX="123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76058-E33B-49FB-BAF1-BA30B4503EC7}" type="pres">
      <dgm:prSet presAssocID="{4D5AE0B9-A34B-4FFE-96A0-3D41F4C4B24E}" presName="negativeSpace" presStyleCnt="0"/>
      <dgm:spPr/>
    </dgm:pt>
    <dgm:pt modelId="{27BB3A1A-4BB5-488B-9EDF-9A9FDE46DEF8}" type="pres">
      <dgm:prSet presAssocID="{4D5AE0B9-A34B-4FFE-96A0-3D41F4C4B24E}" presName="childText" presStyleLbl="conFgAcc1" presStyleIdx="2" presStyleCnt="7">
        <dgm:presLayoutVars>
          <dgm:bulletEnabled val="1"/>
        </dgm:presLayoutVars>
      </dgm:prSet>
      <dgm:spPr/>
    </dgm:pt>
    <dgm:pt modelId="{85FDF25A-6CFE-450A-834A-1974FB9CA030}" type="pres">
      <dgm:prSet presAssocID="{BF33F8E7-125F-4048-A727-371A535412BD}" presName="spaceBetweenRectangles" presStyleCnt="0"/>
      <dgm:spPr/>
    </dgm:pt>
    <dgm:pt modelId="{A4352C3B-5CBD-44FB-A4A7-F7201B7BC02D}" type="pres">
      <dgm:prSet presAssocID="{98F88D49-9E2F-4C7E-BC45-DE422AEBE8FA}" presName="parentLin" presStyleCnt="0"/>
      <dgm:spPr/>
    </dgm:pt>
    <dgm:pt modelId="{E88433DD-F9E5-421F-A6C1-9CC317FAAF2F}" type="pres">
      <dgm:prSet presAssocID="{98F88D49-9E2F-4C7E-BC45-DE422AEBE8FA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67B7D911-979A-4574-AA36-E5C6EDE9FD21}" type="pres">
      <dgm:prSet presAssocID="{98F88D49-9E2F-4C7E-BC45-DE422AEBE8FA}" presName="parentText" presStyleLbl="node1" presStyleIdx="3" presStyleCnt="7" custScaleX="123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C49C5-3899-4D22-BC0F-21DEE376D3F2}" type="pres">
      <dgm:prSet presAssocID="{98F88D49-9E2F-4C7E-BC45-DE422AEBE8FA}" presName="negativeSpace" presStyleCnt="0"/>
      <dgm:spPr/>
    </dgm:pt>
    <dgm:pt modelId="{ABF3F499-BC1C-4313-9D43-F8C7A29DF07B}" type="pres">
      <dgm:prSet presAssocID="{98F88D49-9E2F-4C7E-BC45-DE422AEBE8FA}" presName="childText" presStyleLbl="conFgAcc1" presStyleIdx="3" presStyleCnt="7">
        <dgm:presLayoutVars>
          <dgm:bulletEnabled val="1"/>
        </dgm:presLayoutVars>
      </dgm:prSet>
      <dgm:spPr/>
    </dgm:pt>
    <dgm:pt modelId="{0D5B62EA-6514-40E8-9FF9-FAD57DDFE3EE}" type="pres">
      <dgm:prSet presAssocID="{D7883099-B215-46EF-9E89-48088396453A}" presName="spaceBetweenRectangles" presStyleCnt="0"/>
      <dgm:spPr/>
    </dgm:pt>
    <dgm:pt modelId="{6F87773D-A012-468C-AB5C-26B284C93735}" type="pres">
      <dgm:prSet presAssocID="{E090A974-3388-434E-8020-3C6B1453E1AF}" presName="parentLin" presStyleCnt="0"/>
      <dgm:spPr/>
    </dgm:pt>
    <dgm:pt modelId="{0F6F7BBD-E9C1-4141-B6DA-8560A90F1D06}" type="pres">
      <dgm:prSet presAssocID="{E090A974-3388-434E-8020-3C6B1453E1AF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087C027F-0CE4-4030-B59C-430FE1510EEF}" type="pres">
      <dgm:prSet presAssocID="{E090A974-3388-434E-8020-3C6B1453E1AF}" presName="parentText" presStyleLbl="node1" presStyleIdx="4" presStyleCnt="7" custScaleX="123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5DDE1-9777-4D04-B126-3220529EED5B}" type="pres">
      <dgm:prSet presAssocID="{E090A974-3388-434E-8020-3C6B1453E1AF}" presName="negativeSpace" presStyleCnt="0"/>
      <dgm:spPr/>
    </dgm:pt>
    <dgm:pt modelId="{8AEE3F56-D7EE-4C42-87B1-CF20782608E6}" type="pres">
      <dgm:prSet presAssocID="{E090A974-3388-434E-8020-3C6B1453E1AF}" presName="childText" presStyleLbl="conFgAcc1" presStyleIdx="4" presStyleCnt="7">
        <dgm:presLayoutVars>
          <dgm:bulletEnabled val="1"/>
        </dgm:presLayoutVars>
      </dgm:prSet>
      <dgm:spPr/>
    </dgm:pt>
    <dgm:pt modelId="{37A99911-7A93-4E9F-93DF-E117F99A5B18}" type="pres">
      <dgm:prSet presAssocID="{E3AED03A-A4A5-4E9D-BBE7-4B8189120AF4}" presName="spaceBetweenRectangles" presStyleCnt="0"/>
      <dgm:spPr/>
    </dgm:pt>
    <dgm:pt modelId="{57A0764C-BBA9-43B4-A281-AD68DCD751C7}" type="pres">
      <dgm:prSet presAssocID="{9B88CA88-DB74-4971-AC13-823112459C86}" presName="parentLin" presStyleCnt="0"/>
      <dgm:spPr/>
    </dgm:pt>
    <dgm:pt modelId="{06AFEA93-4556-40A2-A93C-0D260296D138}" type="pres">
      <dgm:prSet presAssocID="{9B88CA88-DB74-4971-AC13-823112459C86}" presName="parentLeftMargin" presStyleLbl="node1" presStyleIdx="4" presStyleCnt="7"/>
      <dgm:spPr/>
    </dgm:pt>
    <dgm:pt modelId="{36B5FCA8-F6B5-4D56-93ED-683A24BFB66D}" type="pres">
      <dgm:prSet presAssocID="{9B88CA88-DB74-4971-AC13-823112459C86}" presName="parentText" presStyleLbl="node1" presStyleIdx="5" presStyleCnt="7" custScaleX="123798">
        <dgm:presLayoutVars>
          <dgm:chMax val="0"/>
          <dgm:bulletEnabled val="1"/>
        </dgm:presLayoutVars>
      </dgm:prSet>
      <dgm:spPr/>
    </dgm:pt>
    <dgm:pt modelId="{A7B771D3-F998-439B-86FC-027EF1F4D537}" type="pres">
      <dgm:prSet presAssocID="{9B88CA88-DB74-4971-AC13-823112459C86}" presName="negativeSpace" presStyleCnt="0"/>
      <dgm:spPr/>
    </dgm:pt>
    <dgm:pt modelId="{E3787C3E-886B-4A3E-8F12-6E56B8C022E4}" type="pres">
      <dgm:prSet presAssocID="{9B88CA88-DB74-4971-AC13-823112459C86}" presName="childText" presStyleLbl="conFgAcc1" presStyleIdx="5" presStyleCnt="7">
        <dgm:presLayoutVars>
          <dgm:bulletEnabled val="1"/>
        </dgm:presLayoutVars>
      </dgm:prSet>
      <dgm:spPr/>
    </dgm:pt>
    <dgm:pt modelId="{C0FC737B-B1F7-42EF-8DC4-D6F513737169}" type="pres">
      <dgm:prSet presAssocID="{79582D35-E777-431F-94C0-210EBD487E84}" presName="spaceBetweenRectangles" presStyleCnt="0"/>
      <dgm:spPr/>
    </dgm:pt>
    <dgm:pt modelId="{60D66FD6-0785-451E-9EDC-DF401D519AC3}" type="pres">
      <dgm:prSet presAssocID="{D4FE07A9-6567-4742-93E1-8D9BF5E330BD}" presName="parentLin" presStyleCnt="0"/>
      <dgm:spPr/>
    </dgm:pt>
    <dgm:pt modelId="{BABD608C-8B0D-4CFB-92B7-DE08C051DF9D}" type="pres">
      <dgm:prSet presAssocID="{D4FE07A9-6567-4742-93E1-8D9BF5E330BD}" presName="parentLeftMargin" presStyleLbl="node1" presStyleIdx="5" presStyleCnt="7"/>
      <dgm:spPr/>
    </dgm:pt>
    <dgm:pt modelId="{C4BA424A-58EB-4F4D-9E49-E886E3E23305}" type="pres">
      <dgm:prSet presAssocID="{D4FE07A9-6567-4742-93E1-8D9BF5E330BD}" presName="parentText" presStyleLbl="node1" presStyleIdx="6" presStyleCnt="7" custScaleX="123798">
        <dgm:presLayoutVars>
          <dgm:chMax val="0"/>
          <dgm:bulletEnabled val="1"/>
        </dgm:presLayoutVars>
      </dgm:prSet>
      <dgm:spPr/>
    </dgm:pt>
    <dgm:pt modelId="{8A4B90CE-7132-4329-BCC9-B9346D13FFB6}" type="pres">
      <dgm:prSet presAssocID="{D4FE07A9-6567-4742-93E1-8D9BF5E330BD}" presName="negativeSpace" presStyleCnt="0"/>
      <dgm:spPr/>
    </dgm:pt>
    <dgm:pt modelId="{9CD8C5B9-2DAF-41AA-9234-AE78CC8CA99E}" type="pres">
      <dgm:prSet presAssocID="{D4FE07A9-6567-4742-93E1-8D9BF5E330B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513145A-BCC8-493A-94F7-AC15903BE7E4}" srcId="{658823D0-BB2A-4F8A-9FE3-D1EE788B8CE4}" destId="{C8B6A754-0692-4501-B5D3-D71322529DA6}" srcOrd="0" destOrd="0" parTransId="{A88FE4A4-2370-4B92-94B0-C48A7A476F3C}" sibTransId="{1623E4D9-2884-4A43-B4A4-6D6DB43FB227}"/>
    <dgm:cxn modelId="{B9E9F11C-DB8E-4299-B558-63556E8A337B}" type="presOf" srcId="{E090A974-3388-434E-8020-3C6B1453E1AF}" destId="{087C027F-0CE4-4030-B59C-430FE1510EEF}" srcOrd="1" destOrd="0" presId="urn:microsoft.com/office/officeart/2005/8/layout/list1"/>
    <dgm:cxn modelId="{B992813E-935B-4577-9245-38DB6535FBB9}" srcId="{658823D0-BB2A-4F8A-9FE3-D1EE788B8CE4}" destId="{DC407A20-7250-499B-BFED-6E1BCFB0B943}" srcOrd="1" destOrd="0" parTransId="{BDBE0052-E86F-4D8B-A55C-EE62454A4B58}" sibTransId="{C08BA667-DA9C-48AA-9643-B13C8C7D4FEB}"/>
    <dgm:cxn modelId="{4A918791-5275-413F-A296-21B5002130A0}" srcId="{658823D0-BB2A-4F8A-9FE3-D1EE788B8CE4}" destId="{4D5AE0B9-A34B-4FFE-96A0-3D41F4C4B24E}" srcOrd="2" destOrd="0" parTransId="{C6466BB0-1C6E-4451-81ED-8A6BF004B88A}" sibTransId="{BF33F8E7-125F-4048-A727-371A535412BD}"/>
    <dgm:cxn modelId="{B9C2811D-479E-4FBD-B990-5D294429CAD2}" type="presOf" srcId="{E090A974-3388-434E-8020-3C6B1453E1AF}" destId="{0F6F7BBD-E9C1-4141-B6DA-8560A90F1D06}" srcOrd="0" destOrd="0" presId="urn:microsoft.com/office/officeart/2005/8/layout/list1"/>
    <dgm:cxn modelId="{041B3E13-C5D5-4112-AD77-4D12928ED3F6}" type="presOf" srcId="{DC407A20-7250-499B-BFED-6E1BCFB0B943}" destId="{5F791132-21C8-4943-9054-7D5D43FB30CE}" srcOrd="0" destOrd="0" presId="urn:microsoft.com/office/officeart/2005/8/layout/list1"/>
    <dgm:cxn modelId="{CF251A70-C699-47B7-A7DE-67BB67FB8B2E}" type="presOf" srcId="{9B88CA88-DB74-4971-AC13-823112459C86}" destId="{36B5FCA8-F6B5-4D56-93ED-683A24BFB66D}" srcOrd="1" destOrd="0" presId="urn:microsoft.com/office/officeart/2005/8/layout/list1"/>
    <dgm:cxn modelId="{4F53CBC7-69FD-4039-90E0-8ECA73BC6324}" type="presOf" srcId="{D4FE07A9-6567-4742-93E1-8D9BF5E330BD}" destId="{BABD608C-8B0D-4CFB-92B7-DE08C051DF9D}" srcOrd="0" destOrd="0" presId="urn:microsoft.com/office/officeart/2005/8/layout/list1"/>
    <dgm:cxn modelId="{F087238F-2C46-45D5-8363-3C31C09D25A1}" srcId="{658823D0-BB2A-4F8A-9FE3-D1EE788B8CE4}" destId="{9B88CA88-DB74-4971-AC13-823112459C86}" srcOrd="5" destOrd="0" parTransId="{47CAE335-85AB-45F0-8060-255F042AC472}" sibTransId="{79582D35-E777-431F-94C0-210EBD487E84}"/>
    <dgm:cxn modelId="{70923A43-7C48-4EF7-9364-759A6FD147C6}" type="presOf" srcId="{DC407A20-7250-499B-BFED-6E1BCFB0B943}" destId="{23637EFB-8236-445A-89DA-CBB25167E256}" srcOrd="1" destOrd="0" presId="urn:microsoft.com/office/officeart/2005/8/layout/list1"/>
    <dgm:cxn modelId="{A1D7E7E1-78D4-4C89-A435-18BAEB55796E}" srcId="{658823D0-BB2A-4F8A-9FE3-D1EE788B8CE4}" destId="{98F88D49-9E2F-4C7E-BC45-DE422AEBE8FA}" srcOrd="3" destOrd="0" parTransId="{A3F4FB35-7FB7-43C6-B672-F505931AEF79}" sibTransId="{D7883099-B215-46EF-9E89-48088396453A}"/>
    <dgm:cxn modelId="{F40F80AB-9680-486E-82B9-817597068961}" srcId="{658823D0-BB2A-4F8A-9FE3-D1EE788B8CE4}" destId="{E090A974-3388-434E-8020-3C6B1453E1AF}" srcOrd="4" destOrd="0" parTransId="{7A22881F-2A47-43CA-91B2-CD41624D9032}" sibTransId="{E3AED03A-A4A5-4E9D-BBE7-4B8189120AF4}"/>
    <dgm:cxn modelId="{2055CE13-8E9F-4C9A-8E51-6DEB29B5404C}" type="presOf" srcId="{4D5AE0B9-A34B-4FFE-96A0-3D41F4C4B24E}" destId="{5E7915C1-D8FE-4CC7-9744-823C23041CFB}" srcOrd="1" destOrd="0" presId="urn:microsoft.com/office/officeart/2005/8/layout/list1"/>
    <dgm:cxn modelId="{0C831835-B331-4C77-93D0-6CAADB5B947E}" type="presOf" srcId="{C8B6A754-0692-4501-B5D3-D71322529DA6}" destId="{E5A731E5-542C-4808-A6F4-888F20C5EFEF}" srcOrd="0" destOrd="0" presId="urn:microsoft.com/office/officeart/2005/8/layout/list1"/>
    <dgm:cxn modelId="{AAF872FC-53B9-4A8A-B29E-2E81A6FD8E40}" type="presOf" srcId="{9B88CA88-DB74-4971-AC13-823112459C86}" destId="{06AFEA93-4556-40A2-A93C-0D260296D138}" srcOrd="0" destOrd="0" presId="urn:microsoft.com/office/officeart/2005/8/layout/list1"/>
    <dgm:cxn modelId="{1CFBCBFF-A74A-41AE-B2F7-D26986CA0A07}" type="presOf" srcId="{658823D0-BB2A-4F8A-9FE3-D1EE788B8CE4}" destId="{8ECA2A39-DBF1-4319-B559-A91A187D6670}" srcOrd="0" destOrd="0" presId="urn:microsoft.com/office/officeart/2005/8/layout/list1"/>
    <dgm:cxn modelId="{F1504406-C0F6-47BA-A56A-923E6ECA9D62}" type="presOf" srcId="{C8B6A754-0692-4501-B5D3-D71322529DA6}" destId="{1067F9BF-94A6-426B-B786-BEC0A52FC59C}" srcOrd="1" destOrd="0" presId="urn:microsoft.com/office/officeart/2005/8/layout/list1"/>
    <dgm:cxn modelId="{F958BC5D-6546-4E62-87A2-8EC3E6A32834}" type="presOf" srcId="{4D5AE0B9-A34B-4FFE-96A0-3D41F4C4B24E}" destId="{F3668936-F608-450B-B3DD-A441DBB85346}" srcOrd="0" destOrd="0" presId="urn:microsoft.com/office/officeart/2005/8/layout/list1"/>
    <dgm:cxn modelId="{77EA4BB9-CD31-4AB1-A79F-2853A7104426}" type="presOf" srcId="{98F88D49-9E2F-4C7E-BC45-DE422AEBE8FA}" destId="{67B7D911-979A-4574-AA36-E5C6EDE9FD21}" srcOrd="1" destOrd="0" presId="urn:microsoft.com/office/officeart/2005/8/layout/list1"/>
    <dgm:cxn modelId="{69E0B980-5648-4F02-BC17-5FFBB05F3295}" type="presOf" srcId="{98F88D49-9E2F-4C7E-BC45-DE422AEBE8FA}" destId="{E88433DD-F9E5-421F-A6C1-9CC317FAAF2F}" srcOrd="0" destOrd="0" presId="urn:microsoft.com/office/officeart/2005/8/layout/list1"/>
    <dgm:cxn modelId="{5AE91DF6-A94A-4F56-AFE5-58AA1A632AFA}" srcId="{658823D0-BB2A-4F8A-9FE3-D1EE788B8CE4}" destId="{D4FE07A9-6567-4742-93E1-8D9BF5E330BD}" srcOrd="6" destOrd="0" parTransId="{9B27C017-5897-4099-BA53-5948F98E5FEE}" sibTransId="{B5236408-891A-444B-8C74-41ABA2A67977}"/>
    <dgm:cxn modelId="{A3B9E791-01CF-4A7A-9867-B3F8A5988B6B}" type="presOf" srcId="{D4FE07A9-6567-4742-93E1-8D9BF5E330BD}" destId="{C4BA424A-58EB-4F4D-9E49-E886E3E23305}" srcOrd="1" destOrd="0" presId="urn:microsoft.com/office/officeart/2005/8/layout/list1"/>
    <dgm:cxn modelId="{96EAA148-4676-4194-953B-83F787C07A64}" type="presParOf" srcId="{8ECA2A39-DBF1-4319-B559-A91A187D6670}" destId="{591FABDC-B67E-41EC-B23B-F5ED09178720}" srcOrd="0" destOrd="0" presId="urn:microsoft.com/office/officeart/2005/8/layout/list1"/>
    <dgm:cxn modelId="{83793000-588E-4C42-BD86-044E4CBF67FA}" type="presParOf" srcId="{591FABDC-B67E-41EC-B23B-F5ED09178720}" destId="{E5A731E5-542C-4808-A6F4-888F20C5EFEF}" srcOrd="0" destOrd="0" presId="urn:microsoft.com/office/officeart/2005/8/layout/list1"/>
    <dgm:cxn modelId="{D848B308-8DD2-4894-8CBD-CE7DE1BD377B}" type="presParOf" srcId="{591FABDC-B67E-41EC-B23B-F5ED09178720}" destId="{1067F9BF-94A6-426B-B786-BEC0A52FC59C}" srcOrd="1" destOrd="0" presId="urn:microsoft.com/office/officeart/2005/8/layout/list1"/>
    <dgm:cxn modelId="{6C9BE008-EB73-4AE6-83FE-34655CCECF18}" type="presParOf" srcId="{8ECA2A39-DBF1-4319-B559-A91A187D6670}" destId="{8AC7DCF3-F8C7-4FFE-B167-298F34245637}" srcOrd="1" destOrd="0" presId="urn:microsoft.com/office/officeart/2005/8/layout/list1"/>
    <dgm:cxn modelId="{588D8186-9B98-492A-BF8E-81FABE39E59D}" type="presParOf" srcId="{8ECA2A39-DBF1-4319-B559-A91A187D6670}" destId="{454D9FAA-184C-4041-BB12-88FC356B986C}" srcOrd="2" destOrd="0" presId="urn:microsoft.com/office/officeart/2005/8/layout/list1"/>
    <dgm:cxn modelId="{E3D125DC-A3FE-4D8A-B0F0-007C391C0F00}" type="presParOf" srcId="{8ECA2A39-DBF1-4319-B559-A91A187D6670}" destId="{F52828D6-0B49-4C7C-8B04-6FF217BCE416}" srcOrd="3" destOrd="0" presId="urn:microsoft.com/office/officeart/2005/8/layout/list1"/>
    <dgm:cxn modelId="{A9046CB4-A383-4BFB-AE53-D09C34D8A7BF}" type="presParOf" srcId="{8ECA2A39-DBF1-4319-B559-A91A187D6670}" destId="{7979B02F-D6FE-4AB7-9957-5CAF54DF9A71}" srcOrd="4" destOrd="0" presId="urn:microsoft.com/office/officeart/2005/8/layout/list1"/>
    <dgm:cxn modelId="{C508303E-8491-4C9D-9FE6-4E70762475A5}" type="presParOf" srcId="{7979B02F-D6FE-4AB7-9957-5CAF54DF9A71}" destId="{5F791132-21C8-4943-9054-7D5D43FB30CE}" srcOrd="0" destOrd="0" presId="urn:microsoft.com/office/officeart/2005/8/layout/list1"/>
    <dgm:cxn modelId="{031848B1-7B20-4811-A2FD-87DECC4899AE}" type="presParOf" srcId="{7979B02F-D6FE-4AB7-9957-5CAF54DF9A71}" destId="{23637EFB-8236-445A-89DA-CBB25167E256}" srcOrd="1" destOrd="0" presId="urn:microsoft.com/office/officeart/2005/8/layout/list1"/>
    <dgm:cxn modelId="{C675135C-5477-4081-A3A3-8E269080BA7E}" type="presParOf" srcId="{8ECA2A39-DBF1-4319-B559-A91A187D6670}" destId="{0FC21F25-3EC1-43D2-8FB0-D2C1EE25B1F8}" srcOrd="5" destOrd="0" presId="urn:microsoft.com/office/officeart/2005/8/layout/list1"/>
    <dgm:cxn modelId="{CA10DC78-68B9-41DC-B561-A264828B6FE9}" type="presParOf" srcId="{8ECA2A39-DBF1-4319-B559-A91A187D6670}" destId="{D327161E-A2CE-48BF-8B9B-74526B14ACA9}" srcOrd="6" destOrd="0" presId="urn:microsoft.com/office/officeart/2005/8/layout/list1"/>
    <dgm:cxn modelId="{218BBB3B-565B-4E5B-9A14-A7BDEF21BC7B}" type="presParOf" srcId="{8ECA2A39-DBF1-4319-B559-A91A187D6670}" destId="{E0BE484C-97A3-4A03-A52E-3EF3AD46086E}" srcOrd="7" destOrd="0" presId="urn:microsoft.com/office/officeart/2005/8/layout/list1"/>
    <dgm:cxn modelId="{F5008894-2649-4939-B76D-188E6B27FF00}" type="presParOf" srcId="{8ECA2A39-DBF1-4319-B559-A91A187D6670}" destId="{50D90616-7019-4E6F-B72A-85532F0F0CDC}" srcOrd="8" destOrd="0" presId="urn:microsoft.com/office/officeart/2005/8/layout/list1"/>
    <dgm:cxn modelId="{BC4D9A68-7A1E-41DD-A106-A8273252C3F0}" type="presParOf" srcId="{50D90616-7019-4E6F-B72A-85532F0F0CDC}" destId="{F3668936-F608-450B-B3DD-A441DBB85346}" srcOrd="0" destOrd="0" presId="urn:microsoft.com/office/officeart/2005/8/layout/list1"/>
    <dgm:cxn modelId="{99DE5258-54F7-406D-A398-D24DC11C532F}" type="presParOf" srcId="{50D90616-7019-4E6F-B72A-85532F0F0CDC}" destId="{5E7915C1-D8FE-4CC7-9744-823C23041CFB}" srcOrd="1" destOrd="0" presId="urn:microsoft.com/office/officeart/2005/8/layout/list1"/>
    <dgm:cxn modelId="{4B3465E7-D11A-47E5-9AB9-27E0CDCE96A1}" type="presParOf" srcId="{8ECA2A39-DBF1-4319-B559-A91A187D6670}" destId="{4AF76058-E33B-49FB-BAF1-BA30B4503EC7}" srcOrd="9" destOrd="0" presId="urn:microsoft.com/office/officeart/2005/8/layout/list1"/>
    <dgm:cxn modelId="{0DD3DE60-FBCA-4293-9F44-9048B622E197}" type="presParOf" srcId="{8ECA2A39-DBF1-4319-B559-A91A187D6670}" destId="{27BB3A1A-4BB5-488B-9EDF-9A9FDE46DEF8}" srcOrd="10" destOrd="0" presId="urn:microsoft.com/office/officeart/2005/8/layout/list1"/>
    <dgm:cxn modelId="{433DB91F-0B39-4222-A84C-3C0E413B6BC3}" type="presParOf" srcId="{8ECA2A39-DBF1-4319-B559-A91A187D6670}" destId="{85FDF25A-6CFE-450A-834A-1974FB9CA030}" srcOrd="11" destOrd="0" presId="urn:microsoft.com/office/officeart/2005/8/layout/list1"/>
    <dgm:cxn modelId="{F55A25D9-7E5B-4A24-9DB1-699949A49360}" type="presParOf" srcId="{8ECA2A39-DBF1-4319-B559-A91A187D6670}" destId="{A4352C3B-5CBD-44FB-A4A7-F7201B7BC02D}" srcOrd="12" destOrd="0" presId="urn:microsoft.com/office/officeart/2005/8/layout/list1"/>
    <dgm:cxn modelId="{003E5AFE-95D1-4954-9B40-999BEB30C58D}" type="presParOf" srcId="{A4352C3B-5CBD-44FB-A4A7-F7201B7BC02D}" destId="{E88433DD-F9E5-421F-A6C1-9CC317FAAF2F}" srcOrd="0" destOrd="0" presId="urn:microsoft.com/office/officeart/2005/8/layout/list1"/>
    <dgm:cxn modelId="{B18FAD68-7AAE-4C65-9D97-AD0F7A796AE7}" type="presParOf" srcId="{A4352C3B-5CBD-44FB-A4A7-F7201B7BC02D}" destId="{67B7D911-979A-4574-AA36-E5C6EDE9FD21}" srcOrd="1" destOrd="0" presId="urn:microsoft.com/office/officeart/2005/8/layout/list1"/>
    <dgm:cxn modelId="{DE73BC0D-455B-4EEA-BEF1-8C096C9307D3}" type="presParOf" srcId="{8ECA2A39-DBF1-4319-B559-A91A187D6670}" destId="{5EAC49C5-3899-4D22-BC0F-21DEE376D3F2}" srcOrd="13" destOrd="0" presId="urn:microsoft.com/office/officeart/2005/8/layout/list1"/>
    <dgm:cxn modelId="{9AC9722E-A820-4AB2-A5BE-708838BA038E}" type="presParOf" srcId="{8ECA2A39-DBF1-4319-B559-A91A187D6670}" destId="{ABF3F499-BC1C-4313-9D43-F8C7A29DF07B}" srcOrd="14" destOrd="0" presId="urn:microsoft.com/office/officeart/2005/8/layout/list1"/>
    <dgm:cxn modelId="{8A896AB1-1261-43D6-989C-3207766178BF}" type="presParOf" srcId="{8ECA2A39-DBF1-4319-B559-A91A187D6670}" destId="{0D5B62EA-6514-40E8-9FF9-FAD57DDFE3EE}" srcOrd="15" destOrd="0" presId="urn:microsoft.com/office/officeart/2005/8/layout/list1"/>
    <dgm:cxn modelId="{94CAEF60-0FD9-43C0-94D1-17DDF6D0DAB0}" type="presParOf" srcId="{8ECA2A39-DBF1-4319-B559-A91A187D6670}" destId="{6F87773D-A012-468C-AB5C-26B284C93735}" srcOrd="16" destOrd="0" presId="urn:microsoft.com/office/officeart/2005/8/layout/list1"/>
    <dgm:cxn modelId="{275C80D3-F7D7-42EE-B66B-E123077C983D}" type="presParOf" srcId="{6F87773D-A012-468C-AB5C-26B284C93735}" destId="{0F6F7BBD-E9C1-4141-B6DA-8560A90F1D06}" srcOrd="0" destOrd="0" presId="urn:microsoft.com/office/officeart/2005/8/layout/list1"/>
    <dgm:cxn modelId="{E804E291-C111-415D-87A7-D288581DF171}" type="presParOf" srcId="{6F87773D-A012-468C-AB5C-26B284C93735}" destId="{087C027F-0CE4-4030-B59C-430FE1510EEF}" srcOrd="1" destOrd="0" presId="urn:microsoft.com/office/officeart/2005/8/layout/list1"/>
    <dgm:cxn modelId="{D74C962A-25FF-41ED-BE51-EA0F643DB604}" type="presParOf" srcId="{8ECA2A39-DBF1-4319-B559-A91A187D6670}" destId="{C1B5DDE1-9777-4D04-B126-3220529EED5B}" srcOrd="17" destOrd="0" presId="urn:microsoft.com/office/officeart/2005/8/layout/list1"/>
    <dgm:cxn modelId="{76000C68-7478-4DD2-986A-4BC660B7C729}" type="presParOf" srcId="{8ECA2A39-DBF1-4319-B559-A91A187D6670}" destId="{8AEE3F56-D7EE-4C42-87B1-CF20782608E6}" srcOrd="18" destOrd="0" presId="urn:microsoft.com/office/officeart/2005/8/layout/list1"/>
    <dgm:cxn modelId="{F29F2CDE-11DB-4148-8C15-014F5B38CA85}" type="presParOf" srcId="{8ECA2A39-DBF1-4319-B559-A91A187D6670}" destId="{37A99911-7A93-4E9F-93DF-E117F99A5B18}" srcOrd="19" destOrd="0" presId="urn:microsoft.com/office/officeart/2005/8/layout/list1"/>
    <dgm:cxn modelId="{D7386429-F446-424D-B9A7-7A530BFB7B1F}" type="presParOf" srcId="{8ECA2A39-DBF1-4319-B559-A91A187D6670}" destId="{57A0764C-BBA9-43B4-A281-AD68DCD751C7}" srcOrd="20" destOrd="0" presId="urn:microsoft.com/office/officeart/2005/8/layout/list1"/>
    <dgm:cxn modelId="{457D4D0D-C940-4102-86D8-64974F4F348E}" type="presParOf" srcId="{57A0764C-BBA9-43B4-A281-AD68DCD751C7}" destId="{06AFEA93-4556-40A2-A93C-0D260296D138}" srcOrd="0" destOrd="0" presId="urn:microsoft.com/office/officeart/2005/8/layout/list1"/>
    <dgm:cxn modelId="{8B0E7776-B042-4DBA-9CBC-72664F4A4DD3}" type="presParOf" srcId="{57A0764C-BBA9-43B4-A281-AD68DCD751C7}" destId="{36B5FCA8-F6B5-4D56-93ED-683A24BFB66D}" srcOrd="1" destOrd="0" presId="urn:microsoft.com/office/officeart/2005/8/layout/list1"/>
    <dgm:cxn modelId="{B9241047-264C-4DA7-8FC7-CE0F53144688}" type="presParOf" srcId="{8ECA2A39-DBF1-4319-B559-A91A187D6670}" destId="{A7B771D3-F998-439B-86FC-027EF1F4D537}" srcOrd="21" destOrd="0" presId="urn:microsoft.com/office/officeart/2005/8/layout/list1"/>
    <dgm:cxn modelId="{AE811607-46E6-479D-A7E8-4C977096BFEE}" type="presParOf" srcId="{8ECA2A39-DBF1-4319-B559-A91A187D6670}" destId="{E3787C3E-886B-4A3E-8F12-6E56B8C022E4}" srcOrd="22" destOrd="0" presId="urn:microsoft.com/office/officeart/2005/8/layout/list1"/>
    <dgm:cxn modelId="{E1A58D4D-EF3D-4D96-9E01-09B7D7DA3FFE}" type="presParOf" srcId="{8ECA2A39-DBF1-4319-B559-A91A187D6670}" destId="{C0FC737B-B1F7-42EF-8DC4-D6F513737169}" srcOrd="23" destOrd="0" presId="urn:microsoft.com/office/officeart/2005/8/layout/list1"/>
    <dgm:cxn modelId="{C2DA3465-9CEE-45ED-9C37-D0C76AE2DBE4}" type="presParOf" srcId="{8ECA2A39-DBF1-4319-B559-A91A187D6670}" destId="{60D66FD6-0785-451E-9EDC-DF401D519AC3}" srcOrd="24" destOrd="0" presId="urn:microsoft.com/office/officeart/2005/8/layout/list1"/>
    <dgm:cxn modelId="{F6438E52-E807-436E-8751-DEBE8B94415F}" type="presParOf" srcId="{60D66FD6-0785-451E-9EDC-DF401D519AC3}" destId="{BABD608C-8B0D-4CFB-92B7-DE08C051DF9D}" srcOrd="0" destOrd="0" presId="urn:microsoft.com/office/officeart/2005/8/layout/list1"/>
    <dgm:cxn modelId="{633CB4F9-C80C-43E3-8739-B151E1478AF2}" type="presParOf" srcId="{60D66FD6-0785-451E-9EDC-DF401D519AC3}" destId="{C4BA424A-58EB-4F4D-9E49-E886E3E23305}" srcOrd="1" destOrd="0" presId="urn:microsoft.com/office/officeart/2005/8/layout/list1"/>
    <dgm:cxn modelId="{9892D8AB-3FA1-4911-A438-0299B64F11E8}" type="presParOf" srcId="{8ECA2A39-DBF1-4319-B559-A91A187D6670}" destId="{8A4B90CE-7132-4329-BCC9-B9346D13FFB6}" srcOrd="25" destOrd="0" presId="urn:microsoft.com/office/officeart/2005/8/layout/list1"/>
    <dgm:cxn modelId="{97B99AE6-4385-4A8B-AF2F-4D360F70E823}" type="presParOf" srcId="{8ECA2A39-DBF1-4319-B559-A91A187D6670}" destId="{9CD8C5B9-2DAF-41AA-9234-AE78CC8CA99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D9FAA-184C-4041-BB12-88FC356B986C}">
      <dsp:nvSpPr>
        <dsp:cNvPr id="0" name=""/>
        <dsp:cNvSpPr/>
      </dsp:nvSpPr>
      <dsp:spPr>
        <a:xfrm>
          <a:off x="0" y="30741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7F9BF-94A6-426B-B786-BEC0A52FC59C}">
      <dsp:nvSpPr>
        <dsp:cNvPr id="0" name=""/>
        <dsp:cNvSpPr/>
      </dsp:nvSpPr>
      <dsp:spPr>
        <a:xfrm>
          <a:off x="525780" y="56491"/>
          <a:ext cx="911267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Rửa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tay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thường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xuyên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bằng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xà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phòng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hoặc</a:t>
          </a:r>
          <a:r>
            <a:rPr lang="en-US" sz="2000" kern="1200" dirty="0" smtClean="0"/>
            <a:t> dung </a:t>
          </a:r>
          <a:r>
            <a:rPr lang="en-US" sz="2000" kern="1200" dirty="0" err="1" smtClean="0"/>
            <a:t>dịch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sát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khuẩn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có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cồn</a:t>
          </a:r>
          <a:endParaRPr lang="en-US" sz="2000" kern="1200" dirty="0"/>
        </a:p>
      </dsp:txBody>
      <dsp:txXfrm>
        <a:off x="550278" y="80989"/>
        <a:ext cx="9063675" cy="452844"/>
      </dsp:txXfrm>
    </dsp:sp>
    <dsp:sp modelId="{D327161E-A2CE-48BF-8B9B-74526B14ACA9}">
      <dsp:nvSpPr>
        <dsp:cNvPr id="0" name=""/>
        <dsp:cNvSpPr/>
      </dsp:nvSpPr>
      <dsp:spPr>
        <a:xfrm>
          <a:off x="0" y="107853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37EFB-8236-445A-89DA-CBB25167E256}">
      <dsp:nvSpPr>
        <dsp:cNvPr id="0" name=""/>
        <dsp:cNvSpPr/>
      </dsp:nvSpPr>
      <dsp:spPr>
        <a:xfrm>
          <a:off x="525780" y="827611"/>
          <a:ext cx="911267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Tránh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chạm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tay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mắt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mũi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miệng</a:t>
          </a:r>
          <a:endParaRPr lang="en-US" sz="2000" kern="1200" dirty="0"/>
        </a:p>
      </dsp:txBody>
      <dsp:txXfrm>
        <a:off x="550278" y="852109"/>
        <a:ext cx="9063675" cy="452844"/>
      </dsp:txXfrm>
    </dsp:sp>
    <dsp:sp modelId="{27BB3A1A-4BB5-488B-9EDF-9A9FDE46DEF8}">
      <dsp:nvSpPr>
        <dsp:cNvPr id="0" name=""/>
        <dsp:cNvSpPr/>
      </dsp:nvSpPr>
      <dsp:spPr>
        <a:xfrm>
          <a:off x="0" y="184965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915C1-D8FE-4CC7-9744-823C23041CFB}">
      <dsp:nvSpPr>
        <dsp:cNvPr id="0" name=""/>
        <dsp:cNvSpPr/>
      </dsp:nvSpPr>
      <dsp:spPr>
        <a:xfrm>
          <a:off x="525780" y="1598731"/>
          <a:ext cx="911267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Khi</a:t>
          </a:r>
          <a:r>
            <a:rPr lang="en-US" sz="2000" kern="1200" dirty="0" smtClean="0"/>
            <a:t> ho </a:t>
          </a:r>
          <a:r>
            <a:rPr lang="en-US" sz="2000" kern="1200" dirty="0" err="1" smtClean="0"/>
            <a:t>hoặc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hắt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hơi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hãy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che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miệng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mũi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bằng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khủyu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tay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áo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hoặc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khăn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giấy</a:t>
          </a:r>
          <a:r>
            <a:rPr lang="en-US" sz="2000" kern="1200" dirty="0" smtClean="0"/>
            <a:t> - </a:t>
          </a:r>
          <a:r>
            <a:rPr lang="en-US" sz="2000" kern="1200" dirty="0" err="1" smtClean="0"/>
            <a:t>bỏ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ngay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thùng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rác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sử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dụng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rửa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sạch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tay</a:t>
          </a:r>
          <a:endParaRPr lang="en-US" sz="2000" kern="1200" dirty="0"/>
        </a:p>
      </dsp:txBody>
      <dsp:txXfrm>
        <a:off x="550278" y="1623229"/>
        <a:ext cx="9063675" cy="452844"/>
      </dsp:txXfrm>
    </dsp:sp>
    <dsp:sp modelId="{ABF3F499-BC1C-4313-9D43-F8C7A29DF07B}">
      <dsp:nvSpPr>
        <dsp:cNvPr id="0" name=""/>
        <dsp:cNvSpPr/>
      </dsp:nvSpPr>
      <dsp:spPr>
        <a:xfrm>
          <a:off x="0" y="262077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7D911-979A-4574-AA36-E5C6EDE9FD21}">
      <dsp:nvSpPr>
        <dsp:cNvPr id="0" name=""/>
        <dsp:cNvSpPr/>
      </dsp:nvSpPr>
      <dsp:spPr>
        <a:xfrm>
          <a:off x="525780" y="2369851"/>
          <a:ext cx="911267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Súc miệng bằng dung dịch sát khuẩn họng hoặc nước muối sinh lý</a:t>
          </a:r>
          <a:endParaRPr lang="en-SG" sz="2000" kern="1200"/>
        </a:p>
      </dsp:txBody>
      <dsp:txXfrm>
        <a:off x="550278" y="2394349"/>
        <a:ext cx="9063675" cy="452844"/>
      </dsp:txXfrm>
    </dsp:sp>
    <dsp:sp modelId="{8AEE3F56-D7EE-4C42-87B1-CF20782608E6}">
      <dsp:nvSpPr>
        <dsp:cNvPr id="0" name=""/>
        <dsp:cNvSpPr/>
      </dsp:nvSpPr>
      <dsp:spPr>
        <a:xfrm>
          <a:off x="0" y="339189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C027F-0CE4-4030-B59C-430FE1510EEF}">
      <dsp:nvSpPr>
        <dsp:cNvPr id="0" name=""/>
        <dsp:cNvSpPr/>
      </dsp:nvSpPr>
      <dsp:spPr>
        <a:xfrm>
          <a:off x="525780" y="3140971"/>
          <a:ext cx="911267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Tránh tiếp xúc gần với người bị sốt hoặc ho</a:t>
          </a:r>
          <a:endParaRPr lang="en-SG" sz="2000" kern="1200"/>
        </a:p>
      </dsp:txBody>
      <dsp:txXfrm>
        <a:off x="550278" y="3165469"/>
        <a:ext cx="9063675" cy="452844"/>
      </dsp:txXfrm>
    </dsp:sp>
    <dsp:sp modelId="{E3787C3E-886B-4A3E-8F12-6E56B8C022E4}">
      <dsp:nvSpPr>
        <dsp:cNvPr id="0" name=""/>
        <dsp:cNvSpPr/>
      </dsp:nvSpPr>
      <dsp:spPr>
        <a:xfrm>
          <a:off x="0" y="416301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5FCA8-F6B5-4D56-93ED-683A24BFB66D}">
      <dsp:nvSpPr>
        <dsp:cNvPr id="0" name=""/>
        <dsp:cNvSpPr/>
      </dsp:nvSpPr>
      <dsp:spPr>
        <a:xfrm>
          <a:off x="525780" y="3912091"/>
          <a:ext cx="911267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Hạn chế đến nơi tụ tập đông người</a:t>
          </a:r>
          <a:endParaRPr lang="en-SG" sz="2000" kern="1200"/>
        </a:p>
      </dsp:txBody>
      <dsp:txXfrm>
        <a:off x="550278" y="3936589"/>
        <a:ext cx="9063675" cy="452844"/>
      </dsp:txXfrm>
    </dsp:sp>
    <dsp:sp modelId="{9CD8C5B9-2DAF-41AA-9234-AE78CC8CA99E}">
      <dsp:nvSpPr>
        <dsp:cNvPr id="0" name=""/>
        <dsp:cNvSpPr/>
      </dsp:nvSpPr>
      <dsp:spPr>
        <a:xfrm>
          <a:off x="0" y="493413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A424A-58EB-4F4D-9E49-E886E3E23305}">
      <dsp:nvSpPr>
        <dsp:cNvPr id="0" name=""/>
        <dsp:cNvSpPr/>
      </dsp:nvSpPr>
      <dsp:spPr>
        <a:xfrm>
          <a:off x="525780" y="4683211"/>
          <a:ext cx="911267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Nếu bị sốt, ho, khó thở nên mang khẩu trang, hạn chế tiếp xúc với người khác và nên đi khám bệnh tại các cơ sở y tế</a:t>
          </a:r>
          <a:endParaRPr lang="en-SG" sz="2000" kern="1200"/>
        </a:p>
      </dsp:txBody>
      <dsp:txXfrm>
        <a:off x="550278" y="4707709"/>
        <a:ext cx="906367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images/outbreak-coronavirus-world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Tp. </a:t>
            </a:r>
            <a:r>
              <a:rPr lang="en-US" dirty="0" err="1" smtClean="0">
                <a:solidFill>
                  <a:srgbClr val="0070C0"/>
                </a:solidFill>
              </a:rPr>
              <a:t>Hồ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Chí</a:t>
            </a:r>
            <a:r>
              <a:rPr lang="en-US" dirty="0" smtClean="0">
                <a:solidFill>
                  <a:srgbClr val="0070C0"/>
                </a:solidFill>
              </a:rPr>
              <a:t> Minh </a:t>
            </a:r>
            <a:r>
              <a:rPr lang="en-US" dirty="0" err="1" smtClean="0">
                <a:solidFill>
                  <a:srgbClr val="0070C0"/>
                </a:solidFill>
              </a:rPr>
              <a:t>tháng</a:t>
            </a:r>
            <a:r>
              <a:rPr lang="en-US" dirty="0" smtClean="0">
                <a:solidFill>
                  <a:srgbClr val="0070C0"/>
                </a:solidFill>
              </a:rPr>
              <a:t> 02 </a:t>
            </a:r>
            <a:r>
              <a:rPr lang="en-US" dirty="0" err="1" smtClean="0">
                <a:solidFill>
                  <a:srgbClr val="0070C0"/>
                </a:solidFill>
              </a:rPr>
              <a:t>năm</a:t>
            </a:r>
            <a:r>
              <a:rPr lang="en-US" dirty="0" smtClean="0">
                <a:solidFill>
                  <a:srgbClr val="0070C0"/>
                </a:solidFill>
              </a:rPr>
              <a:t> 2020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Sở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TPHCM</a:t>
            </a:r>
          </a:p>
          <a:p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tật</a:t>
            </a:r>
            <a:r>
              <a:rPr lang="en-US" dirty="0" smtClean="0"/>
              <a:t>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6" y="823796"/>
            <a:ext cx="292317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56" y="139316"/>
            <a:ext cx="5570702" cy="301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330" y="3488557"/>
            <a:ext cx="5730737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Bản</a:t>
            </a:r>
            <a:r>
              <a:rPr lang="en-US" sz="4000" dirty="0" smtClean="0"/>
              <a:t> </a:t>
            </a:r>
            <a:r>
              <a:rPr lang="en-US" sz="4000" dirty="0" err="1" smtClean="0"/>
              <a:t>đồ</a:t>
            </a:r>
            <a:r>
              <a:rPr lang="en-US" sz="4000" dirty="0" smtClean="0"/>
              <a:t> ca </a:t>
            </a:r>
            <a:r>
              <a:rPr lang="en-US" sz="4000" dirty="0" err="1" smtClean="0"/>
              <a:t>xác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</a:t>
            </a:r>
            <a:r>
              <a:rPr lang="en-US" sz="4000" dirty="0" err="1" smtClean="0"/>
              <a:t>viêm</a:t>
            </a:r>
            <a:r>
              <a:rPr lang="en-US" sz="4000" dirty="0" smtClean="0"/>
              <a:t> </a:t>
            </a:r>
            <a:r>
              <a:rPr lang="en-US" sz="4000" dirty="0" err="1" smtClean="0"/>
              <a:t>hô</a:t>
            </a:r>
            <a:r>
              <a:rPr lang="en-US" sz="4000" dirty="0" smtClean="0"/>
              <a:t> </a:t>
            </a:r>
            <a:r>
              <a:rPr lang="en-US" sz="4000" dirty="0" err="1" smtClean="0"/>
              <a:t>hấp</a:t>
            </a:r>
            <a:r>
              <a:rPr lang="en-US" sz="4000" dirty="0" smtClean="0"/>
              <a:t> </a:t>
            </a:r>
            <a:r>
              <a:rPr lang="en-US" sz="4000" dirty="0" err="1" smtClean="0"/>
              <a:t>nCoV</a:t>
            </a:r>
            <a:r>
              <a:rPr lang="en-US" sz="4000" dirty="0" smtClean="0"/>
              <a:t> 2019</a:t>
            </a:r>
            <a:endParaRPr lang="en-SG" sz="4000" dirty="0"/>
          </a:p>
        </p:txBody>
      </p:sp>
      <p:pic>
        <p:nvPicPr>
          <p:cNvPr id="3074" name="Picture 2" descr="https://www.cdc.gov/coronavirus/2019-ncov/images/outbreak-coronavirus-worl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61" y="1825625"/>
            <a:ext cx="88500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3083" y="6311900"/>
            <a:ext cx="898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3"/>
              </a:rPr>
              <a:t>https://www.cdc.gov/coronavirus/2019-ncov/images/outbreak-coronavirus-world.png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err="1" smtClean="0"/>
              <a:t>rút</a:t>
            </a:r>
            <a:r>
              <a:rPr lang="en-US" dirty="0" smtClean="0"/>
              <a:t> Corona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nCoV</a:t>
            </a:r>
            <a:r>
              <a:rPr lang="en-US" dirty="0" smtClean="0"/>
              <a:t> 2019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Coronavirus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virus </a:t>
            </a:r>
            <a:r>
              <a:rPr lang="en-US" dirty="0" err="1" smtClean="0"/>
              <a:t>lớn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, 1 </a:t>
            </a:r>
            <a:r>
              <a:rPr lang="en-US" dirty="0" err="1" smtClean="0"/>
              <a:t>vài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SARS </a:t>
            </a:r>
            <a:r>
              <a:rPr lang="en-US" dirty="0" err="1" smtClean="0"/>
              <a:t>năm</a:t>
            </a:r>
            <a:r>
              <a:rPr lang="en-US" dirty="0" smtClean="0"/>
              <a:t> 2002, MERS- </a:t>
            </a:r>
            <a:r>
              <a:rPr lang="en-US" dirty="0" err="1" smtClean="0"/>
              <a:t>CoV</a:t>
            </a:r>
            <a:r>
              <a:rPr lang="en-US" dirty="0" smtClean="0"/>
              <a:t> 2014</a:t>
            </a:r>
          </a:p>
          <a:p>
            <a:r>
              <a:rPr lang="en-US" dirty="0" err="1" smtClean="0"/>
              <a:t>nCoV</a:t>
            </a:r>
            <a:r>
              <a:rPr lang="en-US" dirty="0" smtClean="0"/>
              <a:t> 2019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vi </a:t>
            </a:r>
            <a:r>
              <a:rPr lang="en-US" dirty="0" err="1" smtClean="0"/>
              <a:t>rút</a:t>
            </a:r>
            <a:r>
              <a:rPr lang="en-US" dirty="0" smtClean="0"/>
              <a:t> Corona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tháng</a:t>
            </a:r>
            <a:r>
              <a:rPr lang="en-US" dirty="0" smtClean="0"/>
              <a:t> 12/2019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phô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, </a:t>
            </a:r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nCoV</a:t>
            </a:r>
            <a:r>
              <a:rPr lang="en-US" dirty="0" smtClean="0">
                <a:solidFill>
                  <a:srgbClr val="FF0000"/>
                </a:solidFill>
              </a:rPr>
              <a:t> 2019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bệnh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cúm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032650" cy="1600200"/>
          </a:xfrm>
        </p:spPr>
        <p:txBody>
          <a:bodyPr anchor="ctr">
            <a:normAutofit/>
          </a:bodyPr>
          <a:lstStyle/>
          <a:p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032650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sang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qua: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Giọt</a:t>
            </a:r>
            <a:r>
              <a:rPr lang="en-US" sz="2200" dirty="0" smtClean="0"/>
              <a:t> </a:t>
            </a:r>
            <a:r>
              <a:rPr lang="en-US" sz="2200" dirty="0" err="1" smtClean="0"/>
              <a:t>bắn</a:t>
            </a:r>
            <a:r>
              <a:rPr lang="en-US" sz="2200" dirty="0" smtClean="0"/>
              <a:t> </a:t>
            </a:r>
            <a:r>
              <a:rPr lang="en-US" sz="2200" dirty="0" err="1" smtClean="0"/>
              <a:t>khi</a:t>
            </a:r>
            <a:r>
              <a:rPr lang="en-US" sz="2200" dirty="0" smtClean="0"/>
              <a:t> </a:t>
            </a:r>
            <a:r>
              <a:rPr lang="en-US" sz="2200" dirty="0" err="1" smtClean="0"/>
              <a:t>người</a:t>
            </a:r>
            <a:r>
              <a:rPr lang="en-US" sz="2200" dirty="0" smtClean="0"/>
              <a:t> </a:t>
            </a:r>
            <a:r>
              <a:rPr lang="en-US" sz="2200" dirty="0" err="1" smtClean="0"/>
              <a:t>bệnh</a:t>
            </a:r>
            <a:r>
              <a:rPr lang="en-US" sz="2200" dirty="0" smtClean="0"/>
              <a:t> ho, </a:t>
            </a:r>
            <a:r>
              <a:rPr lang="en-US" sz="2200" dirty="0" err="1" smtClean="0"/>
              <a:t>hắt</a:t>
            </a:r>
            <a:r>
              <a:rPr lang="en-US" sz="2200" dirty="0" smtClean="0"/>
              <a:t> </a:t>
            </a:r>
            <a:r>
              <a:rPr lang="en-US" sz="2200" dirty="0" err="1" smtClean="0"/>
              <a:t>hơi</a:t>
            </a:r>
            <a:endParaRPr lang="en-US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Cầm</a:t>
            </a:r>
            <a:r>
              <a:rPr lang="en-US" sz="2200" dirty="0" smtClean="0"/>
              <a:t> </a:t>
            </a:r>
            <a:r>
              <a:rPr lang="en-US" sz="2200" dirty="0" err="1" smtClean="0"/>
              <a:t>nắm</a:t>
            </a:r>
            <a:r>
              <a:rPr lang="en-US" sz="2200" dirty="0" smtClean="0"/>
              <a:t>, </a:t>
            </a:r>
            <a:r>
              <a:rPr lang="en-US" sz="2200" dirty="0" err="1" smtClean="0"/>
              <a:t>chạm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bề</a:t>
            </a:r>
            <a:r>
              <a:rPr lang="en-US" sz="2200" dirty="0" smtClean="0"/>
              <a:t> </a:t>
            </a:r>
            <a:r>
              <a:rPr lang="en-US" sz="2200" dirty="0" err="1" smtClean="0"/>
              <a:t>mặt</a:t>
            </a:r>
            <a:r>
              <a:rPr lang="en-US" sz="2200" dirty="0" smtClean="0"/>
              <a:t> </a:t>
            </a:r>
            <a:r>
              <a:rPr lang="en-US" sz="2200" dirty="0" err="1" smtClean="0"/>
              <a:t>nhiễm</a:t>
            </a:r>
            <a:r>
              <a:rPr lang="en-US" sz="2200" dirty="0" smtClean="0"/>
              <a:t> </a:t>
            </a:r>
            <a:r>
              <a:rPr lang="en-US" sz="2200" dirty="0" err="1" smtClean="0"/>
              <a:t>chất</a:t>
            </a:r>
            <a:r>
              <a:rPr lang="en-US" sz="2200" dirty="0" smtClean="0"/>
              <a:t> </a:t>
            </a:r>
            <a:r>
              <a:rPr lang="en-US" sz="2200" dirty="0" err="1" smtClean="0"/>
              <a:t>tiết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bệnh</a:t>
            </a:r>
            <a:r>
              <a:rPr lang="en-US" sz="2200" dirty="0" smtClean="0"/>
              <a:t> </a:t>
            </a:r>
            <a:r>
              <a:rPr lang="en-US" sz="2200" dirty="0" err="1" smtClean="0"/>
              <a:t>nhân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Khả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tồn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vi </a:t>
            </a:r>
            <a:r>
              <a:rPr lang="en-US" sz="2400" dirty="0" err="1" smtClean="0"/>
              <a:t>rút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Tồn</a:t>
            </a:r>
            <a:r>
              <a:rPr lang="en-US" sz="2200" dirty="0" smtClean="0"/>
              <a:t> </a:t>
            </a:r>
            <a:r>
              <a:rPr lang="en-US" sz="2200" dirty="0" err="1" smtClean="0"/>
              <a:t>tại</a:t>
            </a:r>
            <a:r>
              <a:rPr lang="en-US" sz="2200" dirty="0" smtClean="0"/>
              <a:t> </a:t>
            </a:r>
            <a:r>
              <a:rPr lang="en-US" sz="2200" dirty="0" err="1" smtClean="0"/>
              <a:t>yếu</a:t>
            </a:r>
            <a:r>
              <a:rPr lang="en-US" sz="2200" dirty="0" smtClean="0"/>
              <a:t> ở </a:t>
            </a:r>
            <a:r>
              <a:rPr lang="en-US" sz="2200" dirty="0" err="1" smtClean="0"/>
              <a:t>môi</a:t>
            </a:r>
            <a:r>
              <a:rPr lang="en-US" sz="2200" dirty="0" smtClean="0"/>
              <a:t> </a:t>
            </a:r>
            <a:r>
              <a:rPr lang="en-US" sz="2200" dirty="0" err="1" smtClean="0"/>
              <a:t>trường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20 </a:t>
            </a:r>
            <a:r>
              <a:rPr lang="en-US" sz="2200" dirty="0" err="1" smtClean="0"/>
              <a:t>độ</a:t>
            </a:r>
            <a:r>
              <a:rPr lang="en-US" sz="2200" dirty="0" smtClean="0"/>
              <a:t> 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Bị</a:t>
            </a:r>
            <a:r>
              <a:rPr lang="en-US" sz="2200" dirty="0" smtClean="0"/>
              <a:t> </a:t>
            </a:r>
            <a:r>
              <a:rPr lang="en-US" sz="2200" dirty="0" err="1" smtClean="0"/>
              <a:t>tiêu</a:t>
            </a:r>
            <a:r>
              <a:rPr lang="en-US" sz="2200" dirty="0" smtClean="0"/>
              <a:t> </a:t>
            </a:r>
            <a:r>
              <a:rPr lang="en-US" sz="2200" dirty="0" err="1" smtClean="0"/>
              <a:t>diệt</a:t>
            </a:r>
            <a:r>
              <a:rPr lang="en-US" sz="2200" dirty="0" smtClean="0"/>
              <a:t> </a:t>
            </a:r>
            <a:r>
              <a:rPr lang="en-US" sz="2200" dirty="0" err="1" smtClean="0"/>
              <a:t>bởi</a:t>
            </a:r>
            <a:r>
              <a:rPr lang="en-US" sz="2200" dirty="0" smtClean="0"/>
              <a:t> </a:t>
            </a:r>
            <a:r>
              <a:rPr lang="en-US" sz="2200" dirty="0" err="1" smtClean="0"/>
              <a:t>xà</a:t>
            </a:r>
            <a:r>
              <a:rPr lang="en-US" sz="2200" dirty="0" smtClean="0"/>
              <a:t> </a:t>
            </a:r>
            <a:r>
              <a:rPr lang="en-US" sz="2200" dirty="0" err="1" smtClean="0"/>
              <a:t>phòng</a:t>
            </a:r>
            <a:r>
              <a:rPr lang="en-US" sz="2200" dirty="0" smtClean="0"/>
              <a:t>,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chất</a:t>
            </a:r>
            <a:r>
              <a:rPr lang="en-US" sz="2200" dirty="0" smtClean="0"/>
              <a:t> </a:t>
            </a:r>
            <a:r>
              <a:rPr lang="en-US" sz="2200" dirty="0" err="1" smtClean="0"/>
              <a:t>tẩy</a:t>
            </a:r>
            <a:r>
              <a:rPr lang="en-US" sz="2200" dirty="0" smtClean="0"/>
              <a:t> </a:t>
            </a:r>
            <a:r>
              <a:rPr lang="en-US" sz="2200" dirty="0" err="1" smtClean="0"/>
              <a:t>rửa</a:t>
            </a:r>
            <a:r>
              <a:rPr lang="en-US" sz="2200" dirty="0" smtClean="0"/>
              <a:t> </a:t>
            </a:r>
            <a:r>
              <a:rPr lang="en-US" sz="2200" dirty="0" err="1" smtClean="0"/>
              <a:t>thông</a:t>
            </a:r>
            <a:r>
              <a:rPr lang="en-US" sz="2200" dirty="0" smtClean="0"/>
              <a:t> </a:t>
            </a:r>
            <a:r>
              <a:rPr lang="en-US" sz="2200" dirty="0" err="1" smtClean="0"/>
              <a:t>thường</a:t>
            </a:r>
            <a:endParaRPr lang="en-SG" sz="2200" dirty="0"/>
          </a:p>
        </p:txBody>
      </p:sp>
      <p:pic>
        <p:nvPicPr>
          <p:cNvPr id="4098" name="Picture 2" descr="https://upload.wikimedia.org/wikipedia/commons/thumb/7/7c/2019-nCoV-CDC-23312.png/800px-2019-nCoV-CDC-2331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 b="10569"/>
          <a:stretch>
            <a:fillRect/>
          </a:stretch>
        </p:blipFill>
        <p:spPr bwMode="auto">
          <a:xfrm>
            <a:off x="7583670" y="987425"/>
            <a:ext cx="3771718" cy="29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20"/>
            <a:ext cx="10515600" cy="770657"/>
          </a:xfrm>
        </p:spPr>
        <p:txBody>
          <a:bodyPr/>
          <a:lstStyle/>
          <a:p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930105"/>
              </p:ext>
            </p:extLst>
          </p:nvPr>
        </p:nvGraphicFramePr>
        <p:xfrm>
          <a:off x="838200" y="981777"/>
          <a:ext cx="10515600" cy="541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16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67"/>
            <a:ext cx="10515600" cy="1325563"/>
          </a:xfrm>
        </p:spPr>
        <p:txBody>
          <a:bodyPr/>
          <a:lstStyle/>
          <a:p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S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22885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Củng</a:t>
            </a:r>
            <a:r>
              <a:rPr lang="en-US" sz="2000" dirty="0" smtClean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soát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: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trọng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err="1" smtClean="0"/>
              <a:t>phát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sớm</a:t>
            </a:r>
            <a:r>
              <a:rPr lang="en-US" sz="2000" dirty="0" smtClean="0"/>
              <a:t> ca </a:t>
            </a:r>
            <a:r>
              <a:rPr lang="en-US" sz="2000" dirty="0" err="1" smtClean="0"/>
              <a:t>bệnh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Truyền</a:t>
            </a:r>
            <a:r>
              <a:rPr lang="en-US" sz="2000" dirty="0" smtClean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,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,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huynh</a:t>
            </a:r>
            <a:r>
              <a:rPr lang="en-US" sz="2000" dirty="0"/>
              <a:t>; 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đảm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bảo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đủ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phòng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bồn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rửa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sạch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rửa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/>
              <a:t>, 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giám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việc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rửa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của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sinh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khử</a:t>
            </a:r>
            <a:r>
              <a:rPr lang="en-US" sz="2000" dirty="0" smtClean="0"/>
              <a:t> </a:t>
            </a:r>
            <a:r>
              <a:rPr lang="en-US" sz="2000" dirty="0" err="1" smtClean="0"/>
              <a:t>khuẩn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, </a:t>
            </a: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hang </a:t>
            </a:r>
            <a:r>
              <a:rPr lang="en-US" sz="2000" dirty="0" err="1" smtClean="0"/>
              <a:t>tuần</a:t>
            </a:r>
            <a:r>
              <a:rPr lang="en-US" sz="2000" dirty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dung </a:t>
            </a:r>
            <a:r>
              <a:rPr lang="en-US" sz="2000" dirty="0" err="1" smtClean="0"/>
              <a:t>javel</a:t>
            </a:r>
            <a:r>
              <a:rPr lang="en-US" sz="2000" dirty="0" smtClean="0"/>
              <a:t>…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sinh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giáo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bị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bệnh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viêm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hô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hấp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sốt</a:t>
            </a:r>
            <a:r>
              <a:rPr lang="en-US" sz="2000" dirty="0">
                <a:solidFill>
                  <a:srgbClr val="FF0000"/>
                </a:solidFill>
              </a:rPr>
              <a:t>, ho, </a:t>
            </a:r>
            <a:r>
              <a:rPr lang="en-US" sz="2000" dirty="0" err="1">
                <a:solidFill>
                  <a:srgbClr val="FF0000"/>
                </a:solidFill>
              </a:rPr>
              <a:t>khó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thở</a:t>
            </a:r>
            <a:r>
              <a:rPr lang="en-US" sz="2000" dirty="0">
                <a:solidFill>
                  <a:srgbClr val="FF0000"/>
                </a:solidFill>
              </a:rPr>
              <a:t>…) </a:t>
            </a:r>
            <a:r>
              <a:rPr lang="en-US" sz="2000" dirty="0" err="1">
                <a:solidFill>
                  <a:srgbClr val="FF0000"/>
                </a:solidFill>
              </a:rPr>
              <a:t>không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được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đến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trường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đến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triệu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chứng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đồng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Ban </a:t>
            </a:r>
            <a:r>
              <a:rPr lang="en-US" sz="2000" dirty="0" err="1">
                <a:solidFill>
                  <a:srgbClr val="FF0000"/>
                </a:solidFill>
              </a:rPr>
              <a:t>Giám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hiệu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lập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sách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hàng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ngày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trạm</a:t>
            </a:r>
            <a:r>
              <a:rPr lang="en-US" sz="2000" dirty="0">
                <a:solidFill>
                  <a:srgbClr val="FF0000"/>
                </a:solidFill>
              </a:rPr>
              <a:t> y </a:t>
            </a:r>
            <a:r>
              <a:rPr lang="en-US" sz="2000" dirty="0" err="1">
                <a:solidFill>
                  <a:srgbClr val="FF0000"/>
                </a:solidFill>
              </a:rPr>
              <a:t>tế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chùm</a:t>
            </a:r>
            <a:r>
              <a:rPr lang="en-US" sz="2000" dirty="0"/>
              <a:t> ca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viêm</a:t>
            </a:r>
            <a:r>
              <a:rPr lang="en-US" sz="2000" dirty="0"/>
              <a:t> </a:t>
            </a:r>
            <a:r>
              <a:rPr lang="en-US" sz="2000" dirty="0" err="1"/>
              <a:t>hô</a:t>
            </a:r>
            <a:r>
              <a:rPr lang="en-US" sz="2000" dirty="0"/>
              <a:t> </a:t>
            </a:r>
            <a:r>
              <a:rPr lang="en-US" sz="2000" dirty="0" err="1"/>
              <a:t>hấp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vòng</a:t>
            </a:r>
            <a:r>
              <a:rPr lang="en-US" sz="2000" dirty="0"/>
              <a:t> 14 </a:t>
            </a:r>
            <a:r>
              <a:rPr lang="en-US" sz="2000" dirty="0" err="1"/>
              <a:t>ngày</a:t>
            </a:r>
            <a:r>
              <a:rPr lang="en-US" sz="2000" dirty="0"/>
              <a:t>,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tễ</a:t>
            </a:r>
            <a:r>
              <a:rPr lang="en-US" sz="2000" dirty="0"/>
              <a:t>,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nguy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,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chẩn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45872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smtClean="0"/>
              <a:t> 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497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Phòng bệnh nCoV trong trường học</vt:lpstr>
      <vt:lpstr>PowerPoint Presentation</vt:lpstr>
      <vt:lpstr>Bản đồ ca xác định viêm hô hấp nCoV 2019</vt:lpstr>
      <vt:lpstr>Vi rút Corona là gì? nCoV 2019 là gì?</vt:lpstr>
      <vt:lpstr>Sự lây truyền của virus</vt:lpstr>
      <vt:lpstr>Phòng bệnh nCoV</vt:lpstr>
      <vt:lpstr>Phòng chống nCoV tại trường học</vt:lpstr>
      <vt:lpstr>Những việc cần làm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394V162</cp:lastModifiedBy>
  <cp:revision>12</cp:revision>
  <dcterms:created xsi:type="dcterms:W3CDTF">2020-02-04T16:09:43Z</dcterms:created>
  <dcterms:modified xsi:type="dcterms:W3CDTF">2020-02-05T02:37:46Z</dcterms:modified>
</cp:coreProperties>
</file>